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unito" panose="020B0604020202020204" charset="0"/>
      <p:regular r:id="rId14"/>
    </p:embeddedFont>
    <p:embeddedFont>
      <p:font typeface="Bubblebody Neue Bold" panose="020B0604020202020204" charset="0"/>
      <p:regular r:id="rId15"/>
    </p:embeddedFont>
    <p:embeddedFont>
      <p:font typeface="Canva Sans" panose="020B0604020202020204" charset="0"/>
      <p:regular r:id="rId16"/>
    </p:embeddedFont>
    <p:embeddedFont>
      <p:font typeface="Nunito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4.png"/><Relationship Id="rId18" Type="http://schemas.openxmlformats.org/officeDocument/2006/relationships/image" Target="../media/image29.sv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5" Type="http://schemas.openxmlformats.org/officeDocument/2006/relationships/image" Target="../media/image15.png"/><Relationship Id="rId10" Type="http://schemas.openxmlformats.org/officeDocument/2006/relationships/image" Target="../media/image5.svg"/><Relationship Id="rId19" Type="http://schemas.openxmlformats.org/officeDocument/2006/relationships/image" Target="../media/image17.png"/><Relationship Id="rId4" Type="http://schemas.openxmlformats.org/officeDocument/2006/relationships/image" Target="../media/image3.svg"/><Relationship Id="rId9" Type="http://schemas.openxmlformats.org/officeDocument/2006/relationships/image" Target="../media/image3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19.png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hyperlink" Target="mailto:juliette.delrue@cdos62.fr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3.png"/><Relationship Id="rId18" Type="http://schemas.openxmlformats.org/officeDocument/2006/relationships/image" Target="../media/image27.sv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5.sv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25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3.png"/><Relationship Id="rId5" Type="http://schemas.openxmlformats.org/officeDocument/2006/relationships/image" Target="../media/image11.png"/><Relationship Id="rId15" Type="http://schemas.openxmlformats.org/officeDocument/2006/relationships/image" Target="../media/image14.png"/><Relationship Id="rId10" Type="http://schemas.openxmlformats.org/officeDocument/2006/relationships/image" Target="../media/image29.svg"/><Relationship Id="rId19" Type="http://schemas.openxmlformats.org/officeDocument/2006/relationships/image" Target="../media/image17.png"/><Relationship Id="rId4" Type="http://schemas.openxmlformats.org/officeDocument/2006/relationships/image" Target="../media/image3.svg"/><Relationship Id="rId9" Type="http://schemas.openxmlformats.org/officeDocument/2006/relationships/image" Target="../media/image16.png"/><Relationship Id="rId14" Type="http://schemas.openxmlformats.org/officeDocument/2006/relationships/image" Target="../media/image23.svg"/><Relationship Id="rId22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21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24980">
            <a:off x="-777582" y="-376381"/>
            <a:ext cx="17604623" cy="7030034"/>
          </a:xfrm>
          <a:custGeom>
            <a:avLst/>
            <a:gdLst/>
            <a:ahLst/>
            <a:cxnLst/>
            <a:rect l="l" t="t" r="r" b="b"/>
            <a:pathLst>
              <a:path w="17604623" h="7030034">
                <a:moveTo>
                  <a:pt x="0" y="0"/>
                </a:moveTo>
                <a:lnTo>
                  <a:pt x="17604623" y="0"/>
                </a:lnTo>
                <a:lnTo>
                  <a:pt x="17604623" y="7030034"/>
                </a:lnTo>
                <a:lnTo>
                  <a:pt x="0" y="7030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809054">
            <a:off x="-813364" y="3569586"/>
            <a:ext cx="23352299" cy="10422977"/>
            <a:chOff x="0" y="0"/>
            <a:chExt cx="1821049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21049" cy="812800"/>
            </a:xfrm>
            <a:custGeom>
              <a:avLst/>
              <a:gdLst/>
              <a:ahLst/>
              <a:cxnLst/>
              <a:rect l="l" t="t" r="r" b="b"/>
              <a:pathLst>
                <a:path w="1821049" h="812800">
                  <a:moveTo>
                    <a:pt x="910524" y="0"/>
                  </a:moveTo>
                  <a:cubicBezTo>
                    <a:pt x="407656" y="0"/>
                    <a:pt x="0" y="181951"/>
                    <a:pt x="0" y="406400"/>
                  </a:cubicBezTo>
                  <a:cubicBezTo>
                    <a:pt x="0" y="630849"/>
                    <a:pt x="407656" y="812800"/>
                    <a:pt x="910524" y="812800"/>
                  </a:cubicBezTo>
                  <a:cubicBezTo>
                    <a:pt x="1413393" y="812800"/>
                    <a:pt x="1821049" y="630849"/>
                    <a:pt x="1821049" y="406400"/>
                  </a:cubicBezTo>
                  <a:cubicBezTo>
                    <a:pt x="1821049" y="181951"/>
                    <a:pt x="1413393" y="0"/>
                    <a:pt x="910524" y="0"/>
                  </a:cubicBezTo>
                  <a:close/>
                </a:path>
              </a:pathLst>
            </a:custGeom>
            <a:solidFill>
              <a:srgbClr val="28857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70723" y="38100"/>
              <a:ext cx="147960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209840" y="-1253696"/>
            <a:ext cx="3473465" cy="3473465"/>
          </a:xfrm>
          <a:custGeom>
            <a:avLst/>
            <a:gdLst/>
            <a:ahLst/>
            <a:cxnLst/>
            <a:rect l="l" t="t" r="r" b="b"/>
            <a:pathLst>
              <a:path w="3473465" h="3473465">
                <a:moveTo>
                  <a:pt x="0" y="0"/>
                </a:moveTo>
                <a:lnTo>
                  <a:pt x="3473464" y="0"/>
                </a:lnTo>
                <a:lnTo>
                  <a:pt x="3473464" y="3473465"/>
                </a:lnTo>
                <a:lnTo>
                  <a:pt x="0" y="34734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2516322"/>
            <a:ext cx="10422977" cy="5754055"/>
            <a:chOff x="0" y="0"/>
            <a:chExt cx="2745146" cy="15154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45146" cy="1515471"/>
            </a:xfrm>
            <a:custGeom>
              <a:avLst/>
              <a:gdLst/>
              <a:ahLst/>
              <a:cxnLst/>
              <a:rect l="l" t="t" r="r" b="b"/>
              <a:pathLst>
                <a:path w="2745146" h="1515471">
                  <a:moveTo>
                    <a:pt x="37881" y="0"/>
                  </a:moveTo>
                  <a:lnTo>
                    <a:pt x="2707265" y="0"/>
                  </a:lnTo>
                  <a:cubicBezTo>
                    <a:pt x="2717311" y="0"/>
                    <a:pt x="2726947" y="3991"/>
                    <a:pt x="2734051" y="11095"/>
                  </a:cubicBezTo>
                  <a:cubicBezTo>
                    <a:pt x="2741155" y="18199"/>
                    <a:pt x="2745146" y="27835"/>
                    <a:pt x="2745146" y="37881"/>
                  </a:cubicBezTo>
                  <a:lnTo>
                    <a:pt x="2745146" y="1477590"/>
                  </a:lnTo>
                  <a:cubicBezTo>
                    <a:pt x="2745146" y="1487637"/>
                    <a:pt x="2741155" y="1497272"/>
                    <a:pt x="2734051" y="1504376"/>
                  </a:cubicBezTo>
                  <a:cubicBezTo>
                    <a:pt x="2726947" y="1511480"/>
                    <a:pt x="2717311" y="1515471"/>
                    <a:pt x="2707265" y="1515471"/>
                  </a:cubicBezTo>
                  <a:lnTo>
                    <a:pt x="37881" y="1515471"/>
                  </a:lnTo>
                  <a:cubicBezTo>
                    <a:pt x="27835" y="1515471"/>
                    <a:pt x="18199" y="1511480"/>
                    <a:pt x="11095" y="1504376"/>
                  </a:cubicBezTo>
                  <a:cubicBezTo>
                    <a:pt x="3991" y="1497272"/>
                    <a:pt x="0" y="1487637"/>
                    <a:pt x="0" y="1477590"/>
                  </a:cubicBezTo>
                  <a:lnTo>
                    <a:pt x="0" y="37881"/>
                  </a:lnTo>
                  <a:cubicBezTo>
                    <a:pt x="0" y="27835"/>
                    <a:pt x="3991" y="18199"/>
                    <a:pt x="11095" y="11095"/>
                  </a:cubicBezTo>
                  <a:cubicBezTo>
                    <a:pt x="18199" y="3991"/>
                    <a:pt x="27835" y="0"/>
                    <a:pt x="3788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45146" cy="15535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073297" y="4370044"/>
            <a:ext cx="8391611" cy="2756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62"/>
              </a:lnSpc>
            </a:pPr>
            <a:r>
              <a:rPr lang="en-US" sz="11681">
                <a:solidFill>
                  <a:srgbClr val="000000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PLOGGING CHALLENGE</a:t>
            </a:r>
          </a:p>
        </p:txBody>
      </p:sp>
      <p:sp>
        <p:nvSpPr>
          <p:cNvPr id="12" name="Freeform 12"/>
          <p:cNvSpPr/>
          <p:nvPr/>
        </p:nvSpPr>
        <p:spPr>
          <a:xfrm rot="242908">
            <a:off x="13636229" y="7243144"/>
            <a:ext cx="3422548" cy="3391434"/>
          </a:xfrm>
          <a:custGeom>
            <a:avLst/>
            <a:gdLst/>
            <a:ahLst/>
            <a:cxnLst/>
            <a:rect l="l" t="t" r="r" b="b"/>
            <a:pathLst>
              <a:path w="3422548" h="3391434">
                <a:moveTo>
                  <a:pt x="0" y="0"/>
                </a:moveTo>
                <a:lnTo>
                  <a:pt x="3422548" y="0"/>
                </a:lnTo>
                <a:lnTo>
                  <a:pt x="3422548" y="3391434"/>
                </a:lnTo>
                <a:lnTo>
                  <a:pt x="0" y="33914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464908" y="8938861"/>
            <a:ext cx="795754" cy="79575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9908787" y="137892"/>
            <a:ext cx="4853210" cy="5084315"/>
          </a:xfrm>
          <a:custGeom>
            <a:avLst/>
            <a:gdLst/>
            <a:ahLst/>
            <a:cxnLst/>
            <a:rect l="l" t="t" r="r" b="b"/>
            <a:pathLst>
              <a:path w="4853210" h="5084315">
                <a:moveTo>
                  <a:pt x="0" y="0"/>
                </a:moveTo>
                <a:lnTo>
                  <a:pt x="4853210" y="0"/>
                </a:lnTo>
                <a:lnTo>
                  <a:pt x="4853210" y="5084314"/>
                </a:lnTo>
                <a:lnTo>
                  <a:pt x="0" y="50843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6724462" y="1028700"/>
            <a:ext cx="449763" cy="44976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498431" y="8489098"/>
            <a:ext cx="449763" cy="44976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7481130" y="3138636"/>
            <a:ext cx="449763" cy="44976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41078" y="5729795"/>
            <a:ext cx="449763" cy="449763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073297" y="8010878"/>
            <a:ext cx="8391611" cy="926665"/>
            <a:chOff x="0" y="0"/>
            <a:chExt cx="2427200" cy="26803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427200" cy="268030"/>
            </a:xfrm>
            <a:custGeom>
              <a:avLst/>
              <a:gdLst/>
              <a:ahLst/>
              <a:cxnLst/>
              <a:rect l="l" t="t" r="r" b="b"/>
              <a:pathLst>
                <a:path w="2427200" h="268030">
                  <a:moveTo>
                    <a:pt x="47052" y="0"/>
                  </a:moveTo>
                  <a:lnTo>
                    <a:pt x="2380149" y="0"/>
                  </a:lnTo>
                  <a:cubicBezTo>
                    <a:pt x="2406135" y="0"/>
                    <a:pt x="2427200" y="21066"/>
                    <a:pt x="2427200" y="47052"/>
                  </a:cubicBezTo>
                  <a:lnTo>
                    <a:pt x="2427200" y="220978"/>
                  </a:lnTo>
                  <a:cubicBezTo>
                    <a:pt x="2427200" y="233457"/>
                    <a:pt x="2422243" y="245425"/>
                    <a:pt x="2413419" y="254249"/>
                  </a:cubicBezTo>
                  <a:cubicBezTo>
                    <a:pt x="2404595" y="263073"/>
                    <a:pt x="2392628" y="268030"/>
                    <a:pt x="2380149" y="268030"/>
                  </a:cubicBezTo>
                  <a:lnTo>
                    <a:pt x="47052" y="268030"/>
                  </a:lnTo>
                  <a:cubicBezTo>
                    <a:pt x="21066" y="268030"/>
                    <a:pt x="0" y="246964"/>
                    <a:pt x="0" y="220978"/>
                  </a:cubicBezTo>
                  <a:lnTo>
                    <a:pt x="0" y="47052"/>
                  </a:lnTo>
                  <a:cubicBezTo>
                    <a:pt x="0" y="21066"/>
                    <a:pt x="21066" y="0"/>
                    <a:pt x="47052" y="0"/>
                  </a:cubicBez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2427200" cy="3061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161993" y="4372809"/>
            <a:ext cx="5768900" cy="2446185"/>
            <a:chOff x="0" y="0"/>
            <a:chExt cx="1519381" cy="64426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519381" cy="644263"/>
            </a:xfrm>
            <a:custGeom>
              <a:avLst/>
              <a:gdLst/>
              <a:ahLst/>
              <a:cxnLst/>
              <a:rect l="l" t="t" r="r" b="b"/>
              <a:pathLst>
                <a:path w="1519381" h="644263">
                  <a:moveTo>
                    <a:pt x="68442" y="0"/>
                  </a:moveTo>
                  <a:lnTo>
                    <a:pt x="1450938" y="0"/>
                  </a:lnTo>
                  <a:cubicBezTo>
                    <a:pt x="1488738" y="0"/>
                    <a:pt x="1519381" y="30643"/>
                    <a:pt x="1519381" y="68442"/>
                  </a:cubicBezTo>
                  <a:lnTo>
                    <a:pt x="1519381" y="575820"/>
                  </a:lnTo>
                  <a:cubicBezTo>
                    <a:pt x="1519381" y="613620"/>
                    <a:pt x="1488738" y="644263"/>
                    <a:pt x="1450938" y="644263"/>
                  </a:cubicBezTo>
                  <a:lnTo>
                    <a:pt x="68442" y="644263"/>
                  </a:lnTo>
                  <a:cubicBezTo>
                    <a:pt x="30643" y="644263"/>
                    <a:pt x="0" y="613620"/>
                    <a:pt x="0" y="575820"/>
                  </a:cubicBezTo>
                  <a:lnTo>
                    <a:pt x="0" y="68442"/>
                  </a:lnTo>
                  <a:cubicBezTo>
                    <a:pt x="0" y="30643"/>
                    <a:pt x="30643" y="0"/>
                    <a:pt x="684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519381" cy="6823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5917254" y="0"/>
            <a:ext cx="2359550" cy="3138636"/>
            <a:chOff x="0" y="0"/>
            <a:chExt cx="611043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11043" cy="812800"/>
            </a:xfrm>
            <a:custGeom>
              <a:avLst/>
              <a:gdLst/>
              <a:ahLst/>
              <a:cxnLst/>
              <a:rect l="l" t="t" r="r" b="b"/>
              <a:pathLst>
                <a:path w="611043" h="812800">
                  <a:moveTo>
                    <a:pt x="75465" y="0"/>
                  </a:moveTo>
                  <a:lnTo>
                    <a:pt x="535578" y="0"/>
                  </a:lnTo>
                  <a:cubicBezTo>
                    <a:pt x="577256" y="0"/>
                    <a:pt x="611043" y="33787"/>
                    <a:pt x="611043" y="75465"/>
                  </a:cubicBezTo>
                  <a:lnTo>
                    <a:pt x="611043" y="737335"/>
                  </a:lnTo>
                  <a:cubicBezTo>
                    <a:pt x="611043" y="757349"/>
                    <a:pt x="603092" y="776544"/>
                    <a:pt x="588940" y="790697"/>
                  </a:cubicBezTo>
                  <a:cubicBezTo>
                    <a:pt x="574787" y="804849"/>
                    <a:pt x="555593" y="812800"/>
                    <a:pt x="535578" y="812800"/>
                  </a:cubicBezTo>
                  <a:lnTo>
                    <a:pt x="75465" y="812800"/>
                  </a:lnTo>
                  <a:cubicBezTo>
                    <a:pt x="33787" y="812800"/>
                    <a:pt x="0" y="779013"/>
                    <a:pt x="0" y="737335"/>
                  </a:cubicBezTo>
                  <a:lnTo>
                    <a:pt x="0" y="75465"/>
                  </a:lnTo>
                  <a:cubicBezTo>
                    <a:pt x="0" y="33787"/>
                    <a:pt x="33787" y="0"/>
                    <a:pt x="75465" y="0"/>
                  </a:cubicBezTo>
                  <a:close/>
                </a:path>
              </a:pathLst>
            </a:custGeom>
            <a:blipFill>
              <a:blip r:embed="rId11"/>
              <a:stretch>
                <a:fillRect l="-16509" r="-16509"/>
              </a:stretch>
            </a:blipFill>
          </p:spPr>
        </p:sp>
      </p:grpSp>
      <p:sp>
        <p:nvSpPr>
          <p:cNvPr id="37" name="TextBox 37"/>
          <p:cNvSpPr txBox="1"/>
          <p:nvPr/>
        </p:nvSpPr>
        <p:spPr>
          <a:xfrm>
            <a:off x="2310770" y="8158933"/>
            <a:ext cx="7916664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Concours scolaire départemental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161993" y="4917412"/>
            <a:ext cx="5795713" cy="171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8"/>
              </a:lnSpc>
            </a:pPr>
            <a:r>
              <a:rPr lang="en-US" sz="3767">
                <a:solidFill>
                  <a:srgbClr val="000000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ORGANISÉ PAR LE COMITÉ DÉPARTEMENTAL OLYMPIQUE ET SPORTIF DU PAS-DE-CALAIS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708" r="-8708" b="-1741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982645" y="6365080"/>
            <a:ext cx="20185611" cy="5554673"/>
            <a:chOff x="0" y="0"/>
            <a:chExt cx="702580" cy="1933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02580" cy="193336"/>
            </a:xfrm>
            <a:custGeom>
              <a:avLst/>
              <a:gdLst/>
              <a:ahLst/>
              <a:cxnLst/>
              <a:rect l="l" t="t" r="r" b="b"/>
              <a:pathLst>
                <a:path w="702580" h="193336">
                  <a:moveTo>
                    <a:pt x="0" y="0"/>
                  </a:moveTo>
                  <a:lnTo>
                    <a:pt x="702580" y="0"/>
                  </a:lnTo>
                  <a:lnTo>
                    <a:pt x="702580" y="193336"/>
                  </a:lnTo>
                  <a:lnTo>
                    <a:pt x="0" y="193336"/>
                  </a:lnTo>
                  <a:close/>
                </a:path>
              </a:pathLst>
            </a:custGeom>
            <a:solidFill>
              <a:srgbClr val="28857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702580" cy="2314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636679" y="1028700"/>
            <a:ext cx="17604623" cy="7030034"/>
          </a:xfrm>
          <a:custGeom>
            <a:avLst/>
            <a:gdLst/>
            <a:ahLst/>
            <a:cxnLst/>
            <a:rect l="l" t="t" r="r" b="b"/>
            <a:pathLst>
              <a:path w="17604623" h="7030034">
                <a:moveTo>
                  <a:pt x="0" y="0"/>
                </a:moveTo>
                <a:lnTo>
                  <a:pt x="17604624" y="0"/>
                </a:lnTo>
                <a:lnTo>
                  <a:pt x="17604624" y="7030034"/>
                </a:lnTo>
                <a:lnTo>
                  <a:pt x="0" y="7030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23473" y="3917072"/>
            <a:ext cx="5357235" cy="5456443"/>
          </a:xfrm>
          <a:custGeom>
            <a:avLst/>
            <a:gdLst/>
            <a:ahLst/>
            <a:cxnLst/>
            <a:rect l="l" t="t" r="r" b="b"/>
            <a:pathLst>
              <a:path w="5357235" h="5456443">
                <a:moveTo>
                  <a:pt x="0" y="0"/>
                </a:moveTo>
                <a:lnTo>
                  <a:pt x="5357234" y="0"/>
                </a:lnTo>
                <a:lnTo>
                  <a:pt x="5357234" y="5456443"/>
                </a:lnTo>
                <a:lnTo>
                  <a:pt x="0" y="5456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86246" y="-1078572"/>
            <a:ext cx="2667928" cy="2667928"/>
          </a:xfrm>
          <a:custGeom>
            <a:avLst/>
            <a:gdLst/>
            <a:ahLst/>
            <a:cxnLst/>
            <a:rect l="l" t="t" r="r" b="b"/>
            <a:pathLst>
              <a:path w="2667928" h="2667928">
                <a:moveTo>
                  <a:pt x="0" y="0"/>
                </a:moveTo>
                <a:lnTo>
                  <a:pt x="2667928" y="0"/>
                </a:lnTo>
                <a:lnTo>
                  <a:pt x="2667928" y="2667928"/>
                </a:lnTo>
                <a:lnTo>
                  <a:pt x="0" y="26679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997803" y="7867178"/>
            <a:ext cx="4290197" cy="3681769"/>
          </a:xfrm>
          <a:custGeom>
            <a:avLst/>
            <a:gdLst/>
            <a:ahLst/>
            <a:cxnLst/>
            <a:rect l="l" t="t" r="r" b="b"/>
            <a:pathLst>
              <a:path w="4290197" h="3681769">
                <a:moveTo>
                  <a:pt x="0" y="0"/>
                </a:moveTo>
                <a:lnTo>
                  <a:pt x="4290197" y="0"/>
                </a:lnTo>
                <a:lnTo>
                  <a:pt x="4290197" y="3681770"/>
                </a:lnTo>
                <a:lnTo>
                  <a:pt x="0" y="36817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4694874" y="3332840"/>
            <a:ext cx="2896054" cy="4340135"/>
          </a:xfrm>
          <a:custGeom>
            <a:avLst/>
            <a:gdLst/>
            <a:ahLst/>
            <a:cxnLst/>
            <a:rect l="l" t="t" r="r" b="b"/>
            <a:pathLst>
              <a:path w="2896054" h="4340135">
                <a:moveTo>
                  <a:pt x="2896054" y="0"/>
                </a:moveTo>
                <a:lnTo>
                  <a:pt x="0" y="0"/>
                </a:lnTo>
                <a:lnTo>
                  <a:pt x="0" y="4340135"/>
                </a:lnTo>
                <a:lnTo>
                  <a:pt x="2896054" y="4340135"/>
                </a:lnTo>
                <a:lnTo>
                  <a:pt x="2896054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1371600"/>
            <a:ext cx="5901042" cy="1215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90"/>
              </a:lnSpc>
            </a:pPr>
            <a:r>
              <a:rPr lang="en-US" sz="10237">
                <a:solidFill>
                  <a:srgbClr val="FFFFFF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Objectifs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89358" y="4337034"/>
            <a:ext cx="9276472" cy="63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3968" lvl="1" indent="-396984" algn="l">
              <a:lnSpc>
                <a:spcPts val="5148"/>
              </a:lnSpc>
              <a:buFont typeface="Arial"/>
              <a:buChar char="•"/>
            </a:pPr>
            <a:r>
              <a:rPr lang="en-US" sz="3677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Participer au World Clean Up Day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89358" y="4989107"/>
            <a:ext cx="9276472" cy="1278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3968" lvl="1" indent="-396984" algn="l">
              <a:lnSpc>
                <a:spcPts val="5148"/>
              </a:lnSpc>
              <a:buFont typeface="Arial"/>
              <a:buChar char="•"/>
            </a:pPr>
            <a:r>
              <a:rPr lang="en-US" sz="3677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Procéder à une action concrète de développement durable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89358" y="6286349"/>
            <a:ext cx="9276472" cy="1278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3968" lvl="1" indent="-396984" algn="l">
              <a:lnSpc>
                <a:spcPts val="5148"/>
              </a:lnSpc>
              <a:buFont typeface="Arial"/>
              <a:buChar char="•"/>
            </a:pPr>
            <a:r>
              <a:rPr lang="en-US" sz="3677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Créer une cohésion dans les </a:t>
            </a:r>
          </a:p>
          <a:p>
            <a:pPr algn="l">
              <a:lnSpc>
                <a:spcPts val="5148"/>
              </a:lnSpc>
            </a:pPr>
            <a:r>
              <a:rPr lang="en-US" sz="3677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      classes dés la rentrée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89358" y="7583591"/>
            <a:ext cx="9276472" cy="1278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3968" lvl="1" indent="-396984" algn="l">
              <a:lnSpc>
                <a:spcPts val="5148"/>
              </a:lnSpc>
              <a:buFont typeface="Arial"/>
              <a:buChar char="•"/>
            </a:pPr>
            <a:r>
              <a:rPr lang="en-US" sz="3677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Développer des valeurs et des habitudes durables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367936" y="5276685"/>
            <a:ext cx="449763" cy="44976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497513" y="2080277"/>
            <a:ext cx="449763" cy="449763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541720" y="5762917"/>
            <a:ext cx="449763" cy="449763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526480" y="9258300"/>
            <a:ext cx="449763" cy="449763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589358" y="8805986"/>
            <a:ext cx="9276472" cy="1278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3968" lvl="1" indent="-396984" algn="l">
              <a:lnSpc>
                <a:spcPts val="5148"/>
              </a:lnSpc>
              <a:buFont typeface="Arial"/>
              <a:buChar char="•"/>
            </a:pPr>
            <a:r>
              <a:rPr lang="en-US" sz="3677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Sensibiliser au sport et au </a:t>
            </a:r>
          </a:p>
          <a:p>
            <a:pPr algn="l">
              <a:lnSpc>
                <a:spcPts val="5148"/>
              </a:lnSpc>
            </a:pPr>
            <a:r>
              <a:rPr lang="en-US" sz="3677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    sport de haut-niveau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5917254" y="0"/>
            <a:ext cx="2359550" cy="3138636"/>
            <a:chOff x="0" y="0"/>
            <a:chExt cx="611043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11043" cy="812800"/>
            </a:xfrm>
            <a:custGeom>
              <a:avLst/>
              <a:gdLst/>
              <a:ahLst/>
              <a:cxnLst/>
              <a:rect l="l" t="t" r="r" b="b"/>
              <a:pathLst>
                <a:path w="611043" h="812800">
                  <a:moveTo>
                    <a:pt x="75465" y="0"/>
                  </a:moveTo>
                  <a:lnTo>
                    <a:pt x="535578" y="0"/>
                  </a:lnTo>
                  <a:cubicBezTo>
                    <a:pt x="577256" y="0"/>
                    <a:pt x="611043" y="33787"/>
                    <a:pt x="611043" y="75465"/>
                  </a:cubicBezTo>
                  <a:lnTo>
                    <a:pt x="611043" y="737335"/>
                  </a:lnTo>
                  <a:cubicBezTo>
                    <a:pt x="611043" y="757349"/>
                    <a:pt x="603092" y="776544"/>
                    <a:pt x="588940" y="790697"/>
                  </a:cubicBezTo>
                  <a:cubicBezTo>
                    <a:pt x="574787" y="804849"/>
                    <a:pt x="555593" y="812800"/>
                    <a:pt x="535578" y="812800"/>
                  </a:cubicBezTo>
                  <a:lnTo>
                    <a:pt x="75465" y="812800"/>
                  </a:lnTo>
                  <a:cubicBezTo>
                    <a:pt x="33787" y="812800"/>
                    <a:pt x="0" y="779013"/>
                    <a:pt x="0" y="737335"/>
                  </a:cubicBezTo>
                  <a:lnTo>
                    <a:pt x="0" y="75465"/>
                  </a:lnTo>
                  <a:cubicBezTo>
                    <a:pt x="0" y="33787"/>
                    <a:pt x="33787" y="0"/>
                    <a:pt x="75465" y="0"/>
                  </a:cubicBezTo>
                  <a:close/>
                </a:path>
              </a:pathLst>
            </a:custGeom>
            <a:blipFill>
              <a:blip r:embed="rId13"/>
              <a:stretch>
                <a:fillRect l="-16509" r="-16509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243348" y="-4693662"/>
            <a:ext cx="20614210" cy="8287840"/>
            <a:chOff x="0" y="0"/>
            <a:chExt cx="2021664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1664" cy="812800"/>
            </a:xfrm>
            <a:custGeom>
              <a:avLst/>
              <a:gdLst/>
              <a:ahLst/>
              <a:cxnLst/>
              <a:rect l="l" t="t" r="r" b="b"/>
              <a:pathLst>
                <a:path w="2021664" h="812800">
                  <a:moveTo>
                    <a:pt x="1010832" y="0"/>
                  </a:moveTo>
                  <a:cubicBezTo>
                    <a:pt x="452565" y="0"/>
                    <a:pt x="0" y="181951"/>
                    <a:pt x="0" y="406400"/>
                  </a:cubicBezTo>
                  <a:cubicBezTo>
                    <a:pt x="0" y="630849"/>
                    <a:pt x="452565" y="812800"/>
                    <a:pt x="1010832" y="812800"/>
                  </a:cubicBezTo>
                  <a:cubicBezTo>
                    <a:pt x="1569099" y="812800"/>
                    <a:pt x="2021664" y="630849"/>
                    <a:pt x="2021664" y="406400"/>
                  </a:cubicBezTo>
                  <a:cubicBezTo>
                    <a:pt x="2021664" y="181951"/>
                    <a:pt x="1569099" y="0"/>
                    <a:pt x="1010832" y="0"/>
                  </a:cubicBezTo>
                  <a:close/>
                </a:path>
              </a:pathLst>
            </a:custGeom>
            <a:solidFill>
              <a:srgbClr val="28857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89531" y="38100"/>
              <a:ext cx="164260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-5821608" y="6182805"/>
            <a:ext cx="15403321" cy="6150991"/>
          </a:xfrm>
          <a:custGeom>
            <a:avLst/>
            <a:gdLst/>
            <a:ahLst/>
            <a:cxnLst/>
            <a:rect l="l" t="t" r="r" b="b"/>
            <a:pathLst>
              <a:path w="15403321" h="6150991">
                <a:moveTo>
                  <a:pt x="15403320" y="0"/>
                </a:moveTo>
                <a:lnTo>
                  <a:pt x="0" y="0"/>
                </a:lnTo>
                <a:lnTo>
                  <a:pt x="0" y="6150990"/>
                </a:lnTo>
                <a:lnTo>
                  <a:pt x="15403320" y="6150990"/>
                </a:lnTo>
                <a:lnTo>
                  <a:pt x="1540332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706288" y="6182805"/>
            <a:ext cx="15403321" cy="6150991"/>
          </a:xfrm>
          <a:custGeom>
            <a:avLst/>
            <a:gdLst/>
            <a:ahLst/>
            <a:cxnLst/>
            <a:rect l="l" t="t" r="r" b="b"/>
            <a:pathLst>
              <a:path w="15403321" h="6150991">
                <a:moveTo>
                  <a:pt x="0" y="0"/>
                </a:moveTo>
                <a:lnTo>
                  <a:pt x="15403320" y="0"/>
                </a:lnTo>
                <a:lnTo>
                  <a:pt x="15403320" y="6150990"/>
                </a:lnTo>
                <a:lnTo>
                  <a:pt x="0" y="6150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526912" y="2645960"/>
            <a:ext cx="7073690" cy="707369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5"/>
              <a:stretch>
                <a:fillRect l="-24906" r="-24906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6441233" y="8377341"/>
            <a:ext cx="5405534" cy="1342308"/>
            <a:chOff x="0" y="0"/>
            <a:chExt cx="1624320" cy="4033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24320" cy="403353"/>
            </a:xfrm>
            <a:custGeom>
              <a:avLst/>
              <a:gdLst/>
              <a:ahLst/>
              <a:cxnLst/>
              <a:rect l="l" t="t" r="r" b="b"/>
              <a:pathLst>
                <a:path w="1624320" h="403353">
                  <a:moveTo>
                    <a:pt x="73043" y="0"/>
                  </a:moveTo>
                  <a:lnTo>
                    <a:pt x="1551276" y="0"/>
                  </a:lnTo>
                  <a:cubicBezTo>
                    <a:pt x="1570649" y="0"/>
                    <a:pt x="1589228" y="7696"/>
                    <a:pt x="1602926" y="21394"/>
                  </a:cubicBezTo>
                  <a:cubicBezTo>
                    <a:pt x="1616624" y="35092"/>
                    <a:pt x="1624320" y="53671"/>
                    <a:pt x="1624320" y="73043"/>
                  </a:cubicBezTo>
                  <a:lnTo>
                    <a:pt x="1624320" y="330310"/>
                  </a:lnTo>
                  <a:cubicBezTo>
                    <a:pt x="1624320" y="349682"/>
                    <a:pt x="1616624" y="368261"/>
                    <a:pt x="1602926" y="381959"/>
                  </a:cubicBezTo>
                  <a:cubicBezTo>
                    <a:pt x="1589228" y="395657"/>
                    <a:pt x="1570649" y="403353"/>
                    <a:pt x="1551276" y="403353"/>
                  </a:cubicBezTo>
                  <a:lnTo>
                    <a:pt x="73043" y="403353"/>
                  </a:lnTo>
                  <a:cubicBezTo>
                    <a:pt x="53671" y="403353"/>
                    <a:pt x="35092" y="395657"/>
                    <a:pt x="21394" y="381959"/>
                  </a:cubicBezTo>
                  <a:cubicBezTo>
                    <a:pt x="7696" y="368261"/>
                    <a:pt x="0" y="349682"/>
                    <a:pt x="0" y="330310"/>
                  </a:cubicBezTo>
                  <a:lnTo>
                    <a:pt x="0" y="73043"/>
                  </a:lnTo>
                  <a:cubicBezTo>
                    <a:pt x="0" y="53671"/>
                    <a:pt x="7696" y="35092"/>
                    <a:pt x="21394" y="21394"/>
                  </a:cubicBezTo>
                  <a:cubicBezTo>
                    <a:pt x="35092" y="7696"/>
                    <a:pt x="53671" y="0"/>
                    <a:pt x="73043" y="0"/>
                  </a:cubicBez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624320" cy="441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034419" y="3144415"/>
            <a:ext cx="449763" cy="44976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97801" y="3369297"/>
            <a:ext cx="449763" cy="44976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584656" y="7943086"/>
            <a:ext cx="449763" cy="449763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78937" y="7071635"/>
            <a:ext cx="449763" cy="449763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873417" y="838200"/>
            <a:ext cx="14380679" cy="1373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7800">
                <a:solidFill>
                  <a:srgbClr val="FFFFFF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Public concerné 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441233" y="8643366"/>
            <a:ext cx="5405534" cy="876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9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Scolaire du primaire au lycée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5928450" y="7296516"/>
            <a:ext cx="2359550" cy="3138636"/>
            <a:chOff x="0" y="0"/>
            <a:chExt cx="611043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11043" cy="812800"/>
            </a:xfrm>
            <a:custGeom>
              <a:avLst/>
              <a:gdLst/>
              <a:ahLst/>
              <a:cxnLst/>
              <a:rect l="l" t="t" r="r" b="b"/>
              <a:pathLst>
                <a:path w="611043" h="812800">
                  <a:moveTo>
                    <a:pt x="75465" y="0"/>
                  </a:moveTo>
                  <a:lnTo>
                    <a:pt x="535578" y="0"/>
                  </a:lnTo>
                  <a:cubicBezTo>
                    <a:pt x="577256" y="0"/>
                    <a:pt x="611043" y="33787"/>
                    <a:pt x="611043" y="75465"/>
                  </a:cubicBezTo>
                  <a:lnTo>
                    <a:pt x="611043" y="737335"/>
                  </a:lnTo>
                  <a:cubicBezTo>
                    <a:pt x="611043" y="757349"/>
                    <a:pt x="603092" y="776544"/>
                    <a:pt x="588940" y="790697"/>
                  </a:cubicBezTo>
                  <a:cubicBezTo>
                    <a:pt x="574787" y="804849"/>
                    <a:pt x="555593" y="812800"/>
                    <a:pt x="535578" y="812800"/>
                  </a:cubicBezTo>
                  <a:lnTo>
                    <a:pt x="75465" y="812800"/>
                  </a:lnTo>
                  <a:cubicBezTo>
                    <a:pt x="33787" y="812800"/>
                    <a:pt x="0" y="779013"/>
                    <a:pt x="0" y="737335"/>
                  </a:cubicBezTo>
                  <a:lnTo>
                    <a:pt x="0" y="75465"/>
                  </a:lnTo>
                  <a:cubicBezTo>
                    <a:pt x="0" y="33787"/>
                    <a:pt x="33787" y="0"/>
                    <a:pt x="7546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9" name="Group 29"/>
          <p:cNvGrpSpPr/>
          <p:nvPr/>
        </p:nvGrpSpPr>
        <p:grpSpPr>
          <a:xfrm>
            <a:off x="15928450" y="7148364"/>
            <a:ext cx="2359550" cy="3138636"/>
            <a:chOff x="0" y="0"/>
            <a:chExt cx="611043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11043" cy="812800"/>
            </a:xfrm>
            <a:custGeom>
              <a:avLst/>
              <a:gdLst/>
              <a:ahLst/>
              <a:cxnLst/>
              <a:rect l="l" t="t" r="r" b="b"/>
              <a:pathLst>
                <a:path w="611043" h="812800">
                  <a:moveTo>
                    <a:pt x="75465" y="0"/>
                  </a:moveTo>
                  <a:lnTo>
                    <a:pt x="535578" y="0"/>
                  </a:lnTo>
                  <a:cubicBezTo>
                    <a:pt x="577256" y="0"/>
                    <a:pt x="611043" y="33787"/>
                    <a:pt x="611043" y="75465"/>
                  </a:cubicBezTo>
                  <a:lnTo>
                    <a:pt x="611043" y="737335"/>
                  </a:lnTo>
                  <a:cubicBezTo>
                    <a:pt x="611043" y="757349"/>
                    <a:pt x="603092" y="776544"/>
                    <a:pt x="588940" y="790697"/>
                  </a:cubicBezTo>
                  <a:cubicBezTo>
                    <a:pt x="574787" y="804849"/>
                    <a:pt x="555593" y="812800"/>
                    <a:pt x="535578" y="812800"/>
                  </a:cubicBezTo>
                  <a:lnTo>
                    <a:pt x="75465" y="812800"/>
                  </a:lnTo>
                  <a:cubicBezTo>
                    <a:pt x="33787" y="812800"/>
                    <a:pt x="0" y="779013"/>
                    <a:pt x="0" y="737335"/>
                  </a:cubicBezTo>
                  <a:lnTo>
                    <a:pt x="0" y="75465"/>
                  </a:lnTo>
                  <a:cubicBezTo>
                    <a:pt x="0" y="33787"/>
                    <a:pt x="33787" y="0"/>
                    <a:pt x="75465" y="0"/>
                  </a:cubicBezTo>
                  <a:close/>
                </a:path>
              </a:pathLst>
            </a:custGeom>
            <a:blipFill>
              <a:blip r:embed="rId6"/>
              <a:stretch>
                <a:fillRect l="-16509" r="-16509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56382" y="4745075"/>
            <a:ext cx="14098581" cy="5629970"/>
          </a:xfrm>
          <a:custGeom>
            <a:avLst/>
            <a:gdLst/>
            <a:ahLst/>
            <a:cxnLst/>
            <a:rect l="l" t="t" r="r" b="b"/>
            <a:pathLst>
              <a:path w="14098581" h="5629970">
                <a:moveTo>
                  <a:pt x="0" y="0"/>
                </a:moveTo>
                <a:lnTo>
                  <a:pt x="14098581" y="0"/>
                </a:lnTo>
                <a:lnTo>
                  <a:pt x="14098581" y="5629971"/>
                </a:lnTo>
                <a:lnTo>
                  <a:pt x="0" y="56299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6297803" y="4906226"/>
            <a:ext cx="14098581" cy="5629970"/>
          </a:xfrm>
          <a:custGeom>
            <a:avLst/>
            <a:gdLst/>
            <a:ahLst/>
            <a:cxnLst/>
            <a:rect l="l" t="t" r="r" b="b"/>
            <a:pathLst>
              <a:path w="14098581" h="5629970">
                <a:moveTo>
                  <a:pt x="14098582" y="0"/>
                </a:moveTo>
                <a:lnTo>
                  <a:pt x="0" y="0"/>
                </a:lnTo>
                <a:lnTo>
                  <a:pt x="0" y="5629970"/>
                </a:lnTo>
                <a:lnTo>
                  <a:pt x="14098582" y="5629970"/>
                </a:lnTo>
                <a:lnTo>
                  <a:pt x="14098582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932511" y="3596563"/>
            <a:ext cx="10422977" cy="4011319"/>
            <a:chOff x="0" y="0"/>
            <a:chExt cx="2745146" cy="10564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45146" cy="1056479"/>
            </a:xfrm>
            <a:custGeom>
              <a:avLst/>
              <a:gdLst/>
              <a:ahLst/>
              <a:cxnLst/>
              <a:rect l="l" t="t" r="r" b="b"/>
              <a:pathLst>
                <a:path w="2745146" h="1056479">
                  <a:moveTo>
                    <a:pt x="37881" y="0"/>
                  </a:moveTo>
                  <a:lnTo>
                    <a:pt x="2707265" y="0"/>
                  </a:lnTo>
                  <a:cubicBezTo>
                    <a:pt x="2717311" y="0"/>
                    <a:pt x="2726947" y="3991"/>
                    <a:pt x="2734051" y="11095"/>
                  </a:cubicBezTo>
                  <a:cubicBezTo>
                    <a:pt x="2741155" y="18199"/>
                    <a:pt x="2745146" y="27835"/>
                    <a:pt x="2745146" y="37881"/>
                  </a:cubicBezTo>
                  <a:lnTo>
                    <a:pt x="2745146" y="1018598"/>
                  </a:lnTo>
                  <a:cubicBezTo>
                    <a:pt x="2745146" y="1028644"/>
                    <a:pt x="2741155" y="1038280"/>
                    <a:pt x="2734051" y="1045384"/>
                  </a:cubicBezTo>
                  <a:cubicBezTo>
                    <a:pt x="2726947" y="1052488"/>
                    <a:pt x="2717311" y="1056479"/>
                    <a:pt x="2707265" y="1056479"/>
                  </a:cubicBezTo>
                  <a:lnTo>
                    <a:pt x="37881" y="1056479"/>
                  </a:lnTo>
                  <a:cubicBezTo>
                    <a:pt x="27835" y="1056479"/>
                    <a:pt x="18199" y="1052488"/>
                    <a:pt x="11095" y="1045384"/>
                  </a:cubicBezTo>
                  <a:cubicBezTo>
                    <a:pt x="3991" y="1038280"/>
                    <a:pt x="0" y="1028644"/>
                    <a:pt x="0" y="1018598"/>
                  </a:cubicBezTo>
                  <a:lnTo>
                    <a:pt x="0" y="37881"/>
                  </a:lnTo>
                  <a:cubicBezTo>
                    <a:pt x="0" y="27835"/>
                    <a:pt x="3991" y="18199"/>
                    <a:pt x="11095" y="11095"/>
                  </a:cubicBezTo>
                  <a:cubicBezTo>
                    <a:pt x="18199" y="3991"/>
                    <a:pt x="27835" y="0"/>
                    <a:pt x="3788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45146" cy="1094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948806" y="9422459"/>
            <a:ext cx="20185611" cy="5554673"/>
            <a:chOff x="0" y="0"/>
            <a:chExt cx="702580" cy="1933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02580" cy="193336"/>
            </a:xfrm>
            <a:custGeom>
              <a:avLst/>
              <a:gdLst/>
              <a:ahLst/>
              <a:cxnLst/>
              <a:rect l="l" t="t" r="r" b="b"/>
              <a:pathLst>
                <a:path w="702580" h="193336">
                  <a:moveTo>
                    <a:pt x="0" y="0"/>
                  </a:moveTo>
                  <a:lnTo>
                    <a:pt x="702580" y="0"/>
                  </a:lnTo>
                  <a:lnTo>
                    <a:pt x="702580" y="193336"/>
                  </a:lnTo>
                  <a:lnTo>
                    <a:pt x="0" y="193336"/>
                  </a:lnTo>
                  <a:close/>
                </a:path>
              </a:pathLst>
            </a:custGeom>
            <a:solidFill>
              <a:srgbClr val="28857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702580" cy="2314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699982" y="3778631"/>
            <a:ext cx="6891581" cy="6465556"/>
          </a:xfrm>
          <a:custGeom>
            <a:avLst/>
            <a:gdLst/>
            <a:ahLst/>
            <a:cxnLst/>
            <a:rect l="l" t="t" r="r" b="b"/>
            <a:pathLst>
              <a:path w="6891581" h="6465556">
                <a:moveTo>
                  <a:pt x="0" y="0"/>
                </a:moveTo>
                <a:lnTo>
                  <a:pt x="6891581" y="0"/>
                </a:lnTo>
                <a:lnTo>
                  <a:pt x="6891581" y="6465555"/>
                </a:lnTo>
                <a:lnTo>
                  <a:pt x="0" y="64655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17720" y="5554401"/>
            <a:ext cx="2741423" cy="4130912"/>
          </a:xfrm>
          <a:custGeom>
            <a:avLst/>
            <a:gdLst/>
            <a:ahLst/>
            <a:cxnLst/>
            <a:rect l="l" t="t" r="r" b="b"/>
            <a:pathLst>
              <a:path w="2741423" h="4130912">
                <a:moveTo>
                  <a:pt x="0" y="0"/>
                </a:moveTo>
                <a:lnTo>
                  <a:pt x="2741423" y="0"/>
                </a:lnTo>
                <a:lnTo>
                  <a:pt x="2741423" y="4130912"/>
                </a:lnTo>
                <a:lnTo>
                  <a:pt x="0" y="41309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479684" y="-1769045"/>
            <a:ext cx="4599045" cy="4599045"/>
          </a:xfrm>
          <a:custGeom>
            <a:avLst/>
            <a:gdLst/>
            <a:ahLst/>
            <a:cxnLst/>
            <a:rect l="l" t="t" r="r" b="b"/>
            <a:pathLst>
              <a:path w="4599045" h="4599045">
                <a:moveTo>
                  <a:pt x="0" y="0"/>
                </a:moveTo>
                <a:lnTo>
                  <a:pt x="4599045" y="0"/>
                </a:lnTo>
                <a:lnTo>
                  <a:pt x="4599045" y="4599044"/>
                </a:lnTo>
                <a:lnTo>
                  <a:pt x="0" y="45990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623974">
            <a:off x="-477044" y="4166253"/>
            <a:ext cx="5285517" cy="1479945"/>
          </a:xfrm>
          <a:custGeom>
            <a:avLst/>
            <a:gdLst/>
            <a:ahLst/>
            <a:cxnLst/>
            <a:rect l="l" t="t" r="r" b="b"/>
            <a:pathLst>
              <a:path w="5285517" h="1479945">
                <a:moveTo>
                  <a:pt x="0" y="0"/>
                </a:moveTo>
                <a:lnTo>
                  <a:pt x="5285517" y="0"/>
                </a:lnTo>
                <a:lnTo>
                  <a:pt x="5285517" y="1479945"/>
                </a:lnTo>
                <a:lnTo>
                  <a:pt x="0" y="14799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438679">
            <a:off x="16217469" y="1369672"/>
            <a:ext cx="1399032" cy="4114800"/>
          </a:xfrm>
          <a:custGeom>
            <a:avLst/>
            <a:gdLst/>
            <a:ahLst/>
            <a:cxnLst/>
            <a:rect l="l" t="t" r="r" b="b"/>
            <a:pathLst>
              <a:path w="1399032" h="4114800">
                <a:moveTo>
                  <a:pt x="0" y="0"/>
                </a:moveTo>
                <a:lnTo>
                  <a:pt x="1399032" y="0"/>
                </a:lnTo>
                <a:lnTo>
                  <a:pt x="13990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497038" y="4255600"/>
            <a:ext cx="9293925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Pour toute inscription, veillez simplement remplir ce court formulaire :  https://urls.fr/8gBhOf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Une inscription par classe.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" name="Freeform 17"/>
          <p:cNvSpPr/>
          <p:nvPr/>
        </p:nvSpPr>
        <p:spPr>
          <a:xfrm rot="1411076">
            <a:off x="-1893662" y="1165567"/>
            <a:ext cx="5053110" cy="2682742"/>
          </a:xfrm>
          <a:custGeom>
            <a:avLst/>
            <a:gdLst/>
            <a:ahLst/>
            <a:cxnLst/>
            <a:rect l="l" t="t" r="r" b="b"/>
            <a:pathLst>
              <a:path w="5053110" h="2682742">
                <a:moveTo>
                  <a:pt x="0" y="0"/>
                </a:moveTo>
                <a:lnTo>
                  <a:pt x="5053111" y="0"/>
                </a:lnTo>
                <a:lnTo>
                  <a:pt x="5053111" y="2682742"/>
                </a:lnTo>
                <a:lnTo>
                  <a:pt x="0" y="268274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754540" y="-1231769"/>
            <a:ext cx="5053110" cy="2682742"/>
          </a:xfrm>
          <a:custGeom>
            <a:avLst/>
            <a:gdLst/>
            <a:ahLst/>
            <a:cxnLst/>
            <a:rect l="l" t="t" r="r" b="b"/>
            <a:pathLst>
              <a:path w="5053110" h="2682742">
                <a:moveTo>
                  <a:pt x="0" y="0"/>
                </a:moveTo>
                <a:lnTo>
                  <a:pt x="5053111" y="0"/>
                </a:lnTo>
                <a:lnTo>
                  <a:pt x="5053111" y="2682743"/>
                </a:lnTo>
                <a:lnTo>
                  <a:pt x="0" y="268274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187758" y="-981666"/>
            <a:ext cx="2832463" cy="2708865"/>
          </a:xfrm>
          <a:custGeom>
            <a:avLst/>
            <a:gdLst/>
            <a:ahLst/>
            <a:cxnLst/>
            <a:rect l="l" t="t" r="r" b="b"/>
            <a:pathLst>
              <a:path w="2832463" h="2708865">
                <a:moveTo>
                  <a:pt x="0" y="0"/>
                </a:moveTo>
                <a:lnTo>
                  <a:pt x="2832463" y="0"/>
                </a:lnTo>
                <a:lnTo>
                  <a:pt x="2832463" y="2708865"/>
                </a:lnTo>
                <a:lnTo>
                  <a:pt x="0" y="270886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797382" y="6773294"/>
            <a:ext cx="2549921" cy="3116570"/>
          </a:xfrm>
          <a:custGeom>
            <a:avLst/>
            <a:gdLst/>
            <a:ahLst/>
            <a:cxnLst/>
            <a:rect l="l" t="t" r="r" b="b"/>
            <a:pathLst>
              <a:path w="2549921" h="3116570">
                <a:moveTo>
                  <a:pt x="0" y="0"/>
                </a:moveTo>
                <a:lnTo>
                  <a:pt x="2549921" y="0"/>
                </a:lnTo>
                <a:lnTo>
                  <a:pt x="2549921" y="3116571"/>
                </a:lnTo>
                <a:lnTo>
                  <a:pt x="0" y="311657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142228" y="1465359"/>
            <a:ext cx="10003545" cy="2107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77"/>
              </a:lnSpc>
              <a:spcBef>
                <a:spcPct val="0"/>
              </a:spcBef>
            </a:pPr>
            <a:r>
              <a:rPr lang="en-US" sz="11983">
                <a:solidFill>
                  <a:srgbClr val="FFFFFF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Inscription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4803164" y="3371681"/>
            <a:ext cx="449763" cy="449763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797311" y="724986"/>
            <a:ext cx="449763" cy="449763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51488" y="4097393"/>
            <a:ext cx="449763" cy="449763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2165715" y="578937"/>
            <a:ext cx="449763" cy="449763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4577688" y="1028700"/>
            <a:ext cx="449763" cy="449763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32894" y="8106698"/>
            <a:ext cx="449763" cy="449763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4352807" y="8556461"/>
            <a:ext cx="449763" cy="449763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708" r="-8708" b="-1741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982645" y="6365080"/>
            <a:ext cx="20185611" cy="5554673"/>
            <a:chOff x="0" y="0"/>
            <a:chExt cx="702580" cy="1933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02580" cy="193336"/>
            </a:xfrm>
            <a:custGeom>
              <a:avLst/>
              <a:gdLst/>
              <a:ahLst/>
              <a:cxnLst/>
              <a:rect l="l" t="t" r="r" b="b"/>
              <a:pathLst>
                <a:path w="702580" h="193336">
                  <a:moveTo>
                    <a:pt x="0" y="0"/>
                  </a:moveTo>
                  <a:lnTo>
                    <a:pt x="702580" y="0"/>
                  </a:lnTo>
                  <a:lnTo>
                    <a:pt x="702580" y="193336"/>
                  </a:lnTo>
                  <a:lnTo>
                    <a:pt x="0" y="193336"/>
                  </a:lnTo>
                  <a:close/>
                </a:path>
              </a:pathLst>
            </a:custGeom>
            <a:solidFill>
              <a:srgbClr val="28857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702580" cy="2314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636679" y="1028700"/>
            <a:ext cx="17604623" cy="7030034"/>
          </a:xfrm>
          <a:custGeom>
            <a:avLst/>
            <a:gdLst/>
            <a:ahLst/>
            <a:cxnLst/>
            <a:rect l="l" t="t" r="r" b="b"/>
            <a:pathLst>
              <a:path w="17604623" h="7030034">
                <a:moveTo>
                  <a:pt x="0" y="0"/>
                </a:moveTo>
                <a:lnTo>
                  <a:pt x="17604624" y="0"/>
                </a:lnTo>
                <a:lnTo>
                  <a:pt x="17604624" y="7030034"/>
                </a:lnTo>
                <a:lnTo>
                  <a:pt x="0" y="7030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23473" y="3917072"/>
            <a:ext cx="5357235" cy="5456443"/>
          </a:xfrm>
          <a:custGeom>
            <a:avLst/>
            <a:gdLst/>
            <a:ahLst/>
            <a:cxnLst/>
            <a:rect l="l" t="t" r="r" b="b"/>
            <a:pathLst>
              <a:path w="5357235" h="5456443">
                <a:moveTo>
                  <a:pt x="0" y="0"/>
                </a:moveTo>
                <a:lnTo>
                  <a:pt x="5357234" y="0"/>
                </a:lnTo>
                <a:lnTo>
                  <a:pt x="5357234" y="5456443"/>
                </a:lnTo>
                <a:lnTo>
                  <a:pt x="0" y="5456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86246" y="-1078572"/>
            <a:ext cx="2667928" cy="2667928"/>
          </a:xfrm>
          <a:custGeom>
            <a:avLst/>
            <a:gdLst/>
            <a:ahLst/>
            <a:cxnLst/>
            <a:rect l="l" t="t" r="r" b="b"/>
            <a:pathLst>
              <a:path w="2667928" h="2667928">
                <a:moveTo>
                  <a:pt x="0" y="0"/>
                </a:moveTo>
                <a:lnTo>
                  <a:pt x="2667928" y="0"/>
                </a:lnTo>
                <a:lnTo>
                  <a:pt x="2667928" y="2667928"/>
                </a:lnTo>
                <a:lnTo>
                  <a:pt x="0" y="26679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997803" y="7867178"/>
            <a:ext cx="4290197" cy="3681769"/>
          </a:xfrm>
          <a:custGeom>
            <a:avLst/>
            <a:gdLst/>
            <a:ahLst/>
            <a:cxnLst/>
            <a:rect l="l" t="t" r="r" b="b"/>
            <a:pathLst>
              <a:path w="4290197" h="3681769">
                <a:moveTo>
                  <a:pt x="0" y="0"/>
                </a:moveTo>
                <a:lnTo>
                  <a:pt x="4290197" y="0"/>
                </a:lnTo>
                <a:lnTo>
                  <a:pt x="4290197" y="3681770"/>
                </a:lnTo>
                <a:lnTo>
                  <a:pt x="0" y="36817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4694874" y="3331499"/>
            <a:ext cx="2896054" cy="4340135"/>
          </a:xfrm>
          <a:custGeom>
            <a:avLst/>
            <a:gdLst/>
            <a:ahLst/>
            <a:cxnLst/>
            <a:rect l="l" t="t" r="r" b="b"/>
            <a:pathLst>
              <a:path w="2896054" h="4340135">
                <a:moveTo>
                  <a:pt x="2896054" y="0"/>
                </a:moveTo>
                <a:lnTo>
                  <a:pt x="0" y="0"/>
                </a:lnTo>
                <a:lnTo>
                  <a:pt x="0" y="4340135"/>
                </a:lnTo>
                <a:lnTo>
                  <a:pt x="2896054" y="4340135"/>
                </a:lnTo>
                <a:lnTo>
                  <a:pt x="2896054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98515" y="633993"/>
            <a:ext cx="11564385" cy="2253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90"/>
              </a:lnSpc>
            </a:pPr>
            <a:r>
              <a:rPr lang="en-US" sz="10237">
                <a:solidFill>
                  <a:srgbClr val="FFFFFF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Date et temps imparti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74388" y="4856823"/>
            <a:ext cx="7817095" cy="4516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3968" lvl="1" indent="-396984" algn="l">
              <a:lnSpc>
                <a:spcPts val="5148"/>
              </a:lnSpc>
              <a:buFont typeface="Arial"/>
              <a:buChar char="•"/>
            </a:pPr>
            <a:r>
              <a:rPr lang="en-US" sz="3677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Le temps du plogging est à votre choix. La quantité ramassée n’a pas d’impact sur le résultat.</a:t>
            </a:r>
          </a:p>
          <a:p>
            <a:pPr marL="793968" lvl="1" indent="-396984" algn="l">
              <a:lnSpc>
                <a:spcPts val="5148"/>
              </a:lnSpc>
              <a:buFont typeface="Arial"/>
              <a:buChar char="•"/>
            </a:pPr>
            <a:r>
              <a:rPr lang="en-US" sz="3677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Vous avez tout le mois de septembre pour nous envoyer les photos de votre plogging.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367936" y="5276685"/>
            <a:ext cx="449763" cy="44976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497513" y="2080277"/>
            <a:ext cx="449763" cy="44976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541720" y="5762917"/>
            <a:ext cx="449763" cy="449763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526480" y="9258300"/>
            <a:ext cx="449763" cy="449763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917254" y="0"/>
            <a:ext cx="2359550" cy="3138636"/>
            <a:chOff x="0" y="0"/>
            <a:chExt cx="611043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11043" cy="812800"/>
            </a:xfrm>
            <a:custGeom>
              <a:avLst/>
              <a:gdLst/>
              <a:ahLst/>
              <a:cxnLst/>
              <a:rect l="l" t="t" r="r" b="b"/>
              <a:pathLst>
                <a:path w="611043" h="812800">
                  <a:moveTo>
                    <a:pt x="75465" y="0"/>
                  </a:moveTo>
                  <a:lnTo>
                    <a:pt x="535578" y="0"/>
                  </a:lnTo>
                  <a:cubicBezTo>
                    <a:pt x="577256" y="0"/>
                    <a:pt x="611043" y="33787"/>
                    <a:pt x="611043" y="75465"/>
                  </a:cubicBezTo>
                  <a:lnTo>
                    <a:pt x="611043" y="737335"/>
                  </a:lnTo>
                  <a:cubicBezTo>
                    <a:pt x="611043" y="757349"/>
                    <a:pt x="603092" y="776544"/>
                    <a:pt x="588940" y="790697"/>
                  </a:cubicBezTo>
                  <a:cubicBezTo>
                    <a:pt x="574787" y="804849"/>
                    <a:pt x="555593" y="812800"/>
                    <a:pt x="535578" y="812800"/>
                  </a:cubicBezTo>
                  <a:lnTo>
                    <a:pt x="75465" y="812800"/>
                  </a:lnTo>
                  <a:cubicBezTo>
                    <a:pt x="33787" y="812800"/>
                    <a:pt x="0" y="779013"/>
                    <a:pt x="0" y="737335"/>
                  </a:cubicBezTo>
                  <a:lnTo>
                    <a:pt x="0" y="75465"/>
                  </a:lnTo>
                  <a:cubicBezTo>
                    <a:pt x="0" y="33787"/>
                    <a:pt x="33787" y="0"/>
                    <a:pt x="75465" y="0"/>
                  </a:cubicBezTo>
                  <a:close/>
                </a:path>
              </a:pathLst>
            </a:custGeom>
            <a:blipFill>
              <a:blip r:embed="rId13"/>
              <a:stretch>
                <a:fillRect l="-16509" r="-16509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243348" y="-4693662"/>
            <a:ext cx="20614210" cy="8287840"/>
            <a:chOff x="0" y="0"/>
            <a:chExt cx="2021664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1664" cy="812800"/>
            </a:xfrm>
            <a:custGeom>
              <a:avLst/>
              <a:gdLst/>
              <a:ahLst/>
              <a:cxnLst/>
              <a:rect l="l" t="t" r="r" b="b"/>
              <a:pathLst>
                <a:path w="2021664" h="812800">
                  <a:moveTo>
                    <a:pt x="1010832" y="0"/>
                  </a:moveTo>
                  <a:cubicBezTo>
                    <a:pt x="452565" y="0"/>
                    <a:pt x="0" y="181951"/>
                    <a:pt x="0" y="406400"/>
                  </a:cubicBezTo>
                  <a:cubicBezTo>
                    <a:pt x="0" y="630849"/>
                    <a:pt x="452565" y="812800"/>
                    <a:pt x="1010832" y="812800"/>
                  </a:cubicBezTo>
                  <a:cubicBezTo>
                    <a:pt x="1569099" y="812800"/>
                    <a:pt x="2021664" y="630849"/>
                    <a:pt x="2021664" y="406400"/>
                  </a:cubicBezTo>
                  <a:cubicBezTo>
                    <a:pt x="2021664" y="181951"/>
                    <a:pt x="1569099" y="0"/>
                    <a:pt x="1010832" y="0"/>
                  </a:cubicBezTo>
                  <a:close/>
                </a:path>
              </a:pathLst>
            </a:custGeom>
            <a:solidFill>
              <a:srgbClr val="28857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89531" y="38100"/>
              <a:ext cx="164260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-5821608" y="6182805"/>
            <a:ext cx="15403321" cy="6150991"/>
          </a:xfrm>
          <a:custGeom>
            <a:avLst/>
            <a:gdLst/>
            <a:ahLst/>
            <a:cxnLst/>
            <a:rect l="l" t="t" r="r" b="b"/>
            <a:pathLst>
              <a:path w="15403321" h="6150991">
                <a:moveTo>
                  <a:pt x="15403320" y="0"/>
                </a:moveTo>
                <a:lnTo>
                  <a:pt x="0" y="0"/>
                </a:lnTo>
                <a:lnTo>
                  <a:pt x="0" y="6150990"/>
                </a:lnTo>
                <a:lnTo>
                  <a:pt x="15403320" y="6150990"/>
                </a:lnTo>
                <a:lnTo>
                  <a:pt x="1540332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706288" y="6182805"/>
            <a:ext cx="15403321" cy="6150991"/>
          </a:xfrm>
          <a:custGeom>
            <a:avLst/>
            <a:gdLst/>
            <a:ahLst/>
            <a:cxnLst/>
            <a:rect l="l" t="t" r="r" b="b"/>
            <a:pathLst>
              <a:path w="15403321" h="6150991">
                <a:moveTo>
                  <a:pt x="0" y="0"/>
                </a:moveTo>
                <a:lnTo>
                  <a:pt x="15403320" y="0"/>
                </a:lnTo>
                <a:lnTo>
                  <a:pt x="15403320" y="6150990"/>
                </a:lnTo>
                <a:lnTo>
                  <a:pt x="0" y="6150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909385" y="4436072"/>
            <a:ext cx="9916657" cy="2367366"/>
            <a:chOff x="0" y="0"/>
            <a:chExt cx="2979876" cy="7113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79876" cy="711375"/>
            </a:xfrm>
            <a:custGeom>
              <a:avLst/>
              <a:gdLst/>
              <a:ahLst/>
              <a:cxnLst/>
              <a:rect l="l" t="t" r="r" b="b"/>
              <a:pathLst>
                <a:path w="2979876" h="711375">
                  <a:moveTo>
                    <a:pt x="39816" y="0"/>
                  </a:moveTo>
                  <a:lnTo>
                    <a:pt x="2940061" y="0"/>
                  </a:lnTo>
                  <a:cubicBezTo>
                    <a:pt x="2950620" y="0"/>
                    <a:pt x="2960748" y="4195"/>
                    <a:pt x="2968215" y="11662"/>
                  </a:cubicBezTo>
                  <a:cubicBezTo>
                    <a:pt x="2975681" y="19129"/>
                    <a:pt x="2979876" y="29256"/>
                    <a:pt x="2979876" y="39816"/>
                  </a:cubicBezTo>
                  <a:lnTo>
                    <a:pt x="2979876" y="671559"/>
                  </a:lnTo>
                  <a:cubicBezTo>
                    <a:pt x="2979876" y="682119"/>
                    <a:pt x="2975681" y="692246"/>
                    <a:pt x="2968215" y="699713"/>
                  </a:cubicBezTo>
                  <a:cubicBezTo>
                    <a:pt x="2960748" y="707180"/>
                    <a:pt x="2950620" y="711375"/>
                    <a:pt x="2940061" y="711375"/>
                  </a:cubicBezTo>
                  <a:lnTo>
                    <a:pt x="39816" y="711375"/>
                  </a:lnTo>
                  <a:cubicBezTo>
                    <a:pt x="29256" y="711375"/>
                    <a:pt x="19129" y="707180"/>
                    <a:pt x="11662" y="699713"/>
                  </a:cubicBezTo>
                  <a:cubicBezTo>
                    <a:pt x="4195" y="692246"/>
                    <a:pt x="0" y="682119"/>
                    <a:pt x="0" y="671559"/>
                  </a:cubicBezTo>
                  <a:lnTo>
                    <a:pt x="0" y="39816"/>
                  </a:lnTo>
                  <a:cubicBezTo>
                    <a:pt x="0" y="29256"/>
                    <a:pt x="4195" y="19129"/>
                    <a:pt x="11662" y="11662"/>
                  </a:cubicBezTo>
                  <a:cubicBezTo>
                    <a:pt x="19129" y="4195"/>
                    <a:pt x="29256" y="0"/>
                    <a:pt x="39816" y="0"/>
                  </a:cubicBezTo>
                  <a:close/>
                </a:path>
              </a:pathLst>
            </a:custGeom>
            <a:solidFill>
              <a:srgbClr val="F8FBF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979876" cy="74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034419" y="3144415"/>
            <a:ext cx="449763" cy="44976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97801" y="3369297"/>
            <a:ext cx="449763" cy="44976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584656" y="7943086"/>
            <a:ext cx="449763" cy="44976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78937" y="7071635"/>
            <a:ext cx="449763" cy="44976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flipH="1">
            <a:off x="632332" y="1761660"/>
            <a:ext cx="4798601" cy="4114800"/>
          </a:xfrm>
          <a:custGeom>
            <a:avLst/>
            <a:gdLst/>
            <a:ahLst/>
            <a:cxnLst/>
            <a:rect l="l" t="t" r="r" b="b"/>
            <a:pathLst>
              <a:path w="4798601" h="4114800">
                <a:moveTo>
                  <a:pt x="4798600" y="0"/>
                </a:moveTo>
                <a:lnTo>
                  <a:pt x="0" y="0"/>
                </a:lnTo>
                <a:lnTo>
                  <a:pt x="0" y="4114800"/>
                </a:lnTo>
                <a:lnTo>
                  <a:pt x="4798600" y="4114800"/>
                </a:lnTo>
                <a:lnTo>
                  <a:pt x="47986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022682" y="2211705"/>
            <a:ext cx="2017900" cy="2367039"/>
          </a:xfrm>
          <a:custGeom>
            <a:avLst/>
            <a:gdLst/>
            <a:ahLst/>
            <a:cxnLst/>
            <a:rect l="l" t="t" r="r" b="b"/>
            <a:pathLst>
              <a:path w="2017900" h="2367039">
                <a:moveTo>
                  <a:pt x="0" y="0"/>
                </a:moveTo>
                <a:lnTo>
                  <a:pt x="2017900" y="0"/>
                </a:lnTo>
                <a:lnTo>
                  <a:pt x="2017900" y="2367039"/>
                </a:lnTo>
                <a:lnTo>
                  <a:pt x="0" y="23670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873417" y="838200"/>
            <a:ext cx="14380679" cy="1373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7800">
                <a:solidFill>
                  <a:srgbClr val="FFFFFF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Envoi des photos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209148" y="5000313"/>
            <a:ext cx="9317131" cy="1305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5" lvl="1" indent="-367027" algn="ctr">
              <a:lnSpc>
                <a:spcPts val="33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Sur l’adresse mail </a:t>
            </a:r>
            <a:r>
              <a:rPr lang="en-US" sz="3399" u="sng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  <a:hlinkClick r:id="rId9" tooltip="mailto:juliette.delrue@cdos62.fr"/>
              </a:rPr>
              <a:t>juliette.delrue@cdos62.fr</a:t>
            </a:r>
          </a:p>
          <a:p>
            <a:pPr marL="734055" lvl="1" indent="-367027" algn="ctr">
              <a:lnSpc>
                <a:spcPts val="33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Une seule photo par classe</a:t>
            </a:r>
          </a:p>
          <a:p>
            <a:pPr marL="734055" lvl="1" indent="-367027" algn="ctr">
              <a:lnSpc>
                <a:spcPts val="33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Envoi entre le 1er et le 30 septembre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5928450" y="7148364"/>
            <a:ext cx="2359550" cy="3138636"/>
            <a:chOff x="0" y="0"/>
            <a:chExt cx="611043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11043" cy="812800"/>
            </a:xfrm>
            <a:custGeom>
              <a:avLst/>
              <a:gdLst/>
              <a:ahLst/>
              <a:cxnLst/>
              <a:rect l="l" t="t" r="r" b="b"/>
              <a:pathLst>
                <a:path w="611043" h="812800">
                  <a:moveTo>
                    <a:pt x="75465" y="0"/>
                  </a:moveTo>
                  <a:lnTo>
                    <a:pt x="535578" y="0"/>
                  </a:lnTo>
                  <a:cubicBezTo>
                    <a:pt x="577256" y="0"/>
                    <a:pt x="611043" y="33787"/>
                    <a:pt x="611043" y="75465"/>
                  </a:cubicBezTo>
                  <a:lnTo>
                    <a:pt x="611043" y="737335"/>
                  </a:lnTo>
                  <a:cubicBezTo>
                    <a:pt x="611043" y="757349"/>
                    <a:pt x="603092" y="776544"/>
                    <a:pt x="588940" y="790697"/>
                  </a:cubicBezTo>
                  <a:cubicBezTo>
                    <a:pt x="574787" y="804849"/>
                    <a:pt x="555593" y="812800"/>
                    <a:pt x="535578" y="812800"/>
                  </a:cubicBezTo>
                  <a:lnTo>
                    <a:pt x="75465" y="812800"/>
                  </a:lnTo>
                  <a:cubicBezTo>
                    <a:pt x="33787" y="812800"/>
                    <a:pt x="0" y="779013"/>
                    <a:pt x="0" y="737335"/>
                  </a:cubicBezTo>
                  <a:lnTo>
                    <a:pt x="0" y="75465"/>
                  </a:lnTo>
                  <a:cubicBezTo>
                    <a:pt x="0" y="33787"/>
                    <a:pt x="33787" y="0"/>
                    <a:pt x="75465" y="0"/>
                  </a:cubicBezTo>
                  <a:close/>
                </a:path>
              </a:pathLst>
            </a:custGeom>
            <a:blipFill>
              <a:blip r:embed="rId10"/>
              <a:stretch>
                <a:fillRect l="-16509" r="-16509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56382" y="4745075"/>
            <a:ext cx="14098581" cy="5629970"/>
          </a:xfrm>
          <a:custGeom>
            <a:avLst/>
            <a:gdLst/>
            <a:ahLst/>
            <a:cxnLst/>
            <a:rect l="l" t="t" r="r" b="b"/>
            <a:pathLst>
              <a:path w="14098581" h="5629970">
                <a:moveTo>
                  <a:pt x="0" y="0"/>
                </a:moveTo>
                <a:lnTo>
                  <a:pt x="14098581" y="0"/>
                </a:lnTo>
                <a:lnTo>
                  <a:pt x="14098581" y="5629971"/>
                </a:lnTo>
                <a:lnTo>
                  <a:pt x="0" y="56299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6297803" y="4906226"/>
            <a:ext cx="14098581" cy="5629970"/>
          </a:xfrm>
          <a:custGeom>
            <a:avLst/>
            <a:gdLst/>
            <a:ahLst/>
            <a:cxnLst/>
            <a:rect l="l" t="t" r="r" b="b"/>
            <a:pathLst>
              <a:path w="14098581" h="5629970">
                <a:moveTo>
                  <a:pt x="14098582" y="0"/>
                </a:moveTo>
                <a:lnTo>
                  <a:pt x="0" y="0"/>
                </a:lnTo>
                <a:lnTo>
                  <a:pt x="0" y="5629970"/>
                </a:lnTo>
                <a:lnTo>
                  <a:pt x="14098582" y="5629970"/>
                </a:lnTo>
                <a:lnTo>
                  <a:pt x="14098582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797382" y="2829999"/>
            <a:ext cx="10422977" cy="6428301"/>
            <a:chOff x="0" y="0"/>
            <a:chExt cx="2745146" cy="16930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45146" cy="1693050"/>
            </a:xfrm>
            <a:custGeom>
              <a:avLst/>
              <a:gdLst/>
              <a:ahLst/>
              <a:cxnLst/>
              <a:rect l="l" t="t" r="r" b="b"/>
              <a:pathLst>
                <a:path w="2745146" h="1693050">
                  <a:moveTo>
                    <a:pt x="37881" y="0"/>
                  </a:moveTo>
                  <a:lnTo>
                    <a:pt x="2707265" y="0"/>
                  </a:lnTo>
                  <a:cubicBezTo>
                    <a:pt x="2717311" y="0"/>
                    <a:pt x="2726947" y="3991"/>
                    <a:pt x="2734051" y="11095"/>
                  </a:cubicBezTo>
                  <a:cubicBezTo>
                    <a:pt x="2741155" y="18199"/>
                    <a:pt x="2745146" y="27835"/>
                    <a:pt x="2745146" y="37881"/>
                  </a:cubicBezTo>
                  <a:lnTo>
                    <a:pt x="2745146" y="1655169"/>
                  </a:lnTo>
                  <a:cubicBezTo>
                    <a:pt x="2745146" y="1665216"/>
                    <a:pt x="2741155" y="1674851"/>
                    <a:pt x="2734051" y="1681955"/>
                  </a:cubicBezTo>
                  <a:cubicBezTo>
                    <a:pt x="2726947" y="1689059"/>
                    <a:pt x="2717311" y="1693050"/>
                    <a:pt x="2707265" y="1693050"/>
                  </a:cubicBezTo>
                  <a:lnTo>
                    <a:pt x="37881" y="1693050"/>
                  </a:lnTo>
                  <a:cubicBezTo>
                    <a:pt x="27835" y="1693050"/>
                    <a:pt x="18199" y="1689059"/>
                    <a:pt x="11095" y="1681955"/>
                  </a:cubicBezTo>
                  <a:cubicBezTo>
                    <a:pt x="3991" y="1674851"/>
                    <a:pt x="0" y="1665216"/>
                    <a:pt x="0" y="1655169"/>
                  </a:cubicBezTo>
                  <a:lnTo>
                    <a:pt x="0" y="37881"/>
                  </a:lnTo>
                  <a:cubicBezTo>
                    <a:pt x="0" y="27835"/>
                    <a:pt x="3991" y="18199"/>
                    <a:pt x="11095" y="11095"/>
                  </a:cubicBezTo>
                  <a:cubicBezTo>
                    <a:pt x="18199" y="3991"/>
                    <a:pt x="27835" y="0"/>
                    <a:pt x="3788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45146" cy="1731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948806" y="9422459"/>
            <a:ext cx="20185611" cy="5554673"/>
            <a:chOff x="0" y="0"/>
            <a:chExt cx="702580" cy="1933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02580" cy="193336"/>
            </a:xfrm>
            <a:custGeom>
              <a:avLst/>
              <a:gdLst/>
              <a:ahLst/>
              <a:cxnLst/>
              <a:rect l="l" t="t" r="r" b="b"/>
              <a:pathLst>
                <a:path w="702580" h="193336">
                  <a:moveTo>
                    <a:pt x="0" y="0"/>
                  </a:moveTo>
                  <a:lnTo>
                    <a:pt x="702580" y="0"/>
                  </a:lnTo>
                  <a:lnTo>
                    <a:pt x="702580" y="193336"/>
                  </a:lnTo>
                  <a:lnTo>
                    <a:pt x="0" y="193336"/>
                  </a:lnTo>
                  <a:close/>
                </a:path>
              </a:pathLst>
            </a:custGeom>
            <a:solidFill>
              <a:srgbClr val="28857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702580" cy="2314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396419" y="4322275"/>
            <a:ext cx="6891581" cy="6465556"/>
          </a:xfrm>
          <a:custGeom>
            <a:avLst/>
            <a:gdLst/>
            <a:ahLst/>
            <a:cxnLst/>
            <a:rect l="l" t="t" r="r" b="b"/>
            <a:pathLst>
              <a:path w="6891581" h="6465556">
                <a:moveTo>
                  <a:pt x="0" y="0"/>
                </a:moveTo>
                <a:lnTo>
                  <a:pt x="6891581" y="0"/>
                </a:lnTo>
                <a:lnTo>
                  <a:pt x="6891581" y="6465556"/>
                </a:lnTo>
                <a:lnTo>
                  <a:pt x="0" y="64655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76369" y="5494605"/>
            <a:ext cx="2741423" cy="4130912"/>
          </a:xfrm>
          <a:custGeom>
            <a:avLst/>
            <a:gdLst/>
            <a:ahLst/>
            <a:cxnLst/>
            <a:rect l="l" t="t" r="r" b="b"/>
            <a:pathLst>
              <a:path w="2741423" h="4130912">
                <a:moveTo>
                  <a:pt x="0" y="0"/>
                </a:moveTo>
                <a:lnTo>
                  <a:pt x="2741424" y="0"/>
                </a:lnTo>
                <a:lnTo>
                  <a:pt x="2741424" y="4130911"/>
                </a:lnTo>
                <a:lnTo>
                  <a:pt x="0" y="41309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973209" y="-1204279"/>
            <a:ext cx="5053110" cy="2682742"/>
          </a:xfrm>
          <a:custGeom>
            <a:avLst/>
            <a:gdLst/>
            <a:ahLst/>
            <a:cxnLst/>
            <a:rect l="l" t="t" r="r" b="b"/>
            <a:pathLst>
              <a:path w="5053110" h="2682742">
                <a:moveTo>
                  <a:pt x="0" y="0"/>
                </a:moveTo>
                <a:lnTo>
                  <a:pt x="5053110" y="0"/>
                </a:lnTo>
                <a:lnTo>
                  <a:pt x="5053110" y="2682742"/>
                </a:lnTo>
                <a:lnTo>
                  <a:pt x="0" y="26827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79684" y="-1769045"/>
            <a:ext cx="4599045" cy="4599045"/>
          </a:xfrm>
          <a:custGeom>
            <a:avLst/>
            <a:gdLst/>
            <a:ahLst/>
            <a:cxnLst/>
            <a:rect l="l" t="t" r="r" b="b"/>
            <a:pathLst>
              <a:path w="4599045" h="4599045">
                <a:moveTo>
                  <a:pt x="0" y="0"/>
                </a:moveTo>
                <a:lnTo>
                  <a:pt x="4599045" y="0"/>
                </a:lnTo>
                <a:lnTo>
                  <a:pt x="4599045" y="4599044"/>
                </a:lnTo>
                <a:lnTo>
                  <a:pt x="0" y="45990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623974">
            <a:off x="-477044" y="4166253"/>
            <a:ext cx="5285517" cy="1479945"/>
          </a:xfrm>
          <a:custGeom>
            <a:avLst/>
            <a:gdLst/>
            <a:ahLst/>
            <a:cxnLst/>
            <a:rect l="l" t="t" r="r" b="b"/>
            <a:pathLst>
              <a:path w="5285517" h="1479945">
                <a:moveTo>
                  <a:pt x="0" y="0"/>
                </a:moveTo>
                <a:lnTo>
                  <a:pt x="5285517" y="0"/>
                </a:lnTo>
                <a:lnTo>
                  <a:pt x="5285517" y="1479945"/>
                </a:lnTo>
                <a:lnTo>
                  <a:pt x="0" y="147994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3438679">
            <a:off x="16217469" y="1369672"/>
            <a:ext cx="1399032" cy="4114800"/>
          </a:xfrm>
          <a:custGeom>
            <a:avLst/>
            <a:gdLst/>
            <a:ahLst/>
            <a:cxnLst/>
            <a:rect l="l" t="t" r="r" b="b"/>
            <a:pathLst>
              <a:path w="1399032" h="4114800">
                <a:moveTo>
                  <a:pt x="0" y="0"/>
                </a:moveTo>
                <a:lnTo>
                  <a:pt x="1399032" y="0"/>
                </a:lnTo>
                <a:lnTo>
                  <a:pt x="13990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361908" y="2978111"/>
            <a:ext cx="9293925" cy="6955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ctr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 gagnants seront tirés au sort parmi toutes les photos envoyées</a:t>
            </a:r>
          </a:p>
          <a:p>
            <a:pPr marL="712470" lvl="1" indent="-356235" algn="ctr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Les résultats vous seront transmis le 3 octobre</a:t>
            </a:r>
          </a:p>
          <a:p>
            <a:pPr marL="712470" lvl="1" indent="-356235" algn="ctr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Le prix pour les gagnants et la visite d’un(e) athlète de haut-niveau du département dans les classes concernées pour une session de questions-réponses.</a:t>
            </a:r>
          </a:p>
          <a:p>
            <a:pPr marL="712470" lvl="1" indent="-356235" algn="ctr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Les gagnants seront contactés par mail pour convenir d’une date avec un athlète</a:t>
            </a:r>
          </a:p>
          <a:p>
            <a:pPr algn="ctr"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>
              <a:lnSpc>
                <a:spcPts val="4620"/>
              </a:lnSpc>
              <a:spcBef>
                <a:spcPct val="0"/>
              </a:spcBef>
            </a:pPr>
            <a:endParaRPr lang="en-US" sz="33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" name="Freeform 18"/>
          <p:cNvSpPr/>
          <p:nvPr/>
        </p:nvSpPr>
        <p:spPr>
          <a:xfrm rot="1411076">
            <a:off x="-1893662" y="1165567"/>
            <a:ext cx="5053110" cy="2682742"/>
          </a:xfrm>
          <a:custGeom>
            <a:avLst/>
            <a:gdLst/>
            <a:ahLst/>
            <a:cxnLst/>
            <a:rect l="l" t="t" r="r" b="b"/>
            <a:pathLst>
              <a:path w="5053110" h="2682742">
                <a:moveTo>
                  <a:pt x="0" y="0"/>
                </a:moveTo>
                <a:lnTo>
                  <a:pt x="5053111" y="0"/>
                </a:lnTo>
                <a:lnTo>
                  <a:pt x="5053111" y="2682742"/>
                </a:lnTo>
                <a:lnTo>
                  <a:pt x="0" y="268274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29445" y="-981666"/>
            <a:ext cx="2832463" cy="2708865"/>
          </a:xfrm>
          <a:custGeom>
            <a:avLst/>
            <a:gdLst/>
            <a:ahLst/>
            <a:cxnLst/>
            <a:rect l="l" t="t" r="r" b="b"/>
            <a:pathLst>
              <a:path w="2832463" h="2708865">
                <a:moveTo>
                  <a:pt x="0" y="0"/>
                </a:moveTo>
                <a:lnTo>
                  <a:pt x="2832463" y="0"/>
                </a:lnTo>
                <a:lnTo>
                  <a:pt x="2832463" y="2708865"/>
                </a:lnTo>
                <a:lnTo>
                  <a:pt x="0" y="270886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442832" y="7186766"/>
            <a:ext cx="2549921" cy="3116570"/>
          </a:xfrm>
          <a:custGeom>
            <a:avLst/>
            <a:gdLst/>
            <a:ahLst/>
            <a:cxnLst/>
            <a:rect l="l" t="t" r="r" b="b"/>
            <a:pathLst>
              <a:path w="2549921" h="3116570">
                <a:moveTo>
                  <a:pt x="0" y="0"/>
                </a:moveTo>
                <a:lnTo>
                  <a:pt x="2549921" y="0"/>
                </a:lnTo>
                <a:lnTo>
                  <a:pt x="2549921" y="3116570"/>
                </a:lnTo>
                <a:lnTo>
                  <a:pt x="0" y="311657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007098" y="204676"/>
            <a:ext cx="10003545" cy="2302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78"/>
              </a:lnSpc>
              <a:spcBef>
                <a:spcPct val="0"/>
              </a:spcBef>
            </a:pPr>
            <a:r>
              <a:rPr lang="en-US" sz="6484">
                <a:solidFill>
                  <a:srgbClr val="FFFFFF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Modalités et informations sur les gains :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4803164" y="3371681"/>
            <a:ext cx="449763" cy="449763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4392447" y="5225580"/>
            <a:ext cx="449763" cy="449763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51488" y="4097393"/>
            <a:ext cx="449763" cy="449763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035074" y="4677182"/>
            <a:ext cx="449763" cy="449763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4577688" y="1028700"/>
            <a:ext cx="449763" cy="449763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32894" y="8106698"/>
            <a:ext cx="449763" cy="449763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4352807" y="8556461"/>
            <a:ext cx="449763" cy="449763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243348" y="-4693662"/>
            <a:ext cx="20614210" cy="8287840"/>
            <a:chOff x="0" y="0"/>
            <a:chExt cx="2021664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1664" cy="812800"/>
            </a:xfrm>
            <a:custGeom>
              <a:avLst/>
              <a:gdLst/>
              <a:ahLst/>
              <a:cxnLst/>
              <a:rect l="l" t="t" r="r" b="b"/>
              <a:pathLst>
                <a:path w="2021664" h="812800">
                  <a:moveTo>
                    <a:pt x="1010832" y="0"/>
                  </a:moveTo>
                  <a:cubicBezTo>
                    <a:pt x="452565" y="0"/>
                    <a:pt x="0" y="181951"/>
                    <a:pt x="0" y="406400"/>
                  </a:cubicBezTo>
                  <a:cubicBezTo>
                    <a:pt x="0" y="630849"/>
                    <a:pt x="452565" y="812800"/>
                    <a:pt x="1010832" y="812800"/>
                  </a:cubicBezTo>
                  <a:cubicBezTo>
                    <a:pt x="1569099" y="812800"/>
                    <a:pt x="2021664" y="630849"/>
                    <a:pt x="2021664" y="406400"/>
                  </a:cubicBezTo>
                  <a:cubicBezTo>
                    <a:pt x="2021664" y="181951"/>
                    <a:pt x="1569099" y="0"/>
                    <a:pt x="1010832" y="0"/>
                  </a:cubicBezTo>
                  <a:close/>
                </a:path>
              </a:pathLst>
            </a:custGeom>
            <a:solidFill>
              <a:srgbClr val="28857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89531" y="38100"/>
              <a:ext cx="164260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-5821608" y="6182805"/>
            <a:ext cx="15403321" cy="6150991"/>
          </a:xfrm>
          <a:custGeom>
            <a:avLst/>
            <a:gdLst/>
            <a:ahLst/>
            <a:cxnLst/>
            <a:rect l="l" t="t" r="r" b="b"/>
            <a:pathLst>
              <a:path w="15403321" h="6150991">
                <a:moveTo>
                  <a:pt x="15403320" y="0"/>
                </a:moveTo>
                <a:lnTo>
                  <a:pt x="0" y="0"/>
                </a:lnTo>
                <a:lnTo>
                  <a:pt x="0" y="6150990"/>
                </a:lnTo>
                <a:lnTo>
                  <a:pt x="15403320" y="6150990"/>
                </a:lnTo>
                <a:lnTo>
                  <a:pt x="1540332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706288" y="6182805"/>
            <a:ext cx="15403321" cy="6150991"/>
          </a:xfrm>
          <a:custGeom>
            <a:avLst/>
            <a:gdLst/>
            <a:ahLst/>
            <a:cxnLst/>
            <a:rect l="l" t="t" r="r" b="b"/>
            <a:pathLst>
              <a:path w="15403321" h="6150991">
                <a:moveTo>
                  <a:pt x="0" y="0"/>
                </a:moveTo>
                <a:lnTo>
                  <a:pt x="15403320" y="0"/>
                </a:lnTo>
                <a:lnTo>
                  <a:pt x="15403320" y="6150990"/>
                </a:lnTo>
                <a:lnTo>
                  <a:pt x="0" y="6150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707160" y="5587684"/>
            <a:ext cx="11558624" cy="1342554"/>
            <a:chOff x="0" y="0"/>
            <a:chExt cx="3473274" cy="4034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73274" cy="403427"/>
            </a:xfrm>
            <a:custGeom>
              <a:avLst/>
              <a:gdLst/>
              <a:ahLst/>
              <a:cxnLst/>
              <a:rect l="l" t="t" r="r" b="b"/>
              <a:pathLst>
                <a:path w="3473274" h="403427">
                  <a:moveTo>
                    <a:pt x="34160" y="0"/>
                  </a:moveTo>
                  <a:lnTo>
                    <a:pt x="3439114" y="0"/>
                  </a:lnTo>
                  <a:cubicBezTo>
                    <a:pt x="3457980" y="0"/>
                    <a:pt x="3473274" y="15294"/>
                    <a:pt x="3473274" y="34160"/>
                  </a:cubicBezTo>
                  <a:lnTo>
                    <a:pt x="3473274" y="369267"/>
                  </a:lnTo>
                  <a:cubicBezTo>
                    <a:pt x="3473274" y="378327"/>
                    <a:pt x="3469675" y="387015"/>
                    <a:pt x="3463269" y="393421"/>
                  </a:cubicBezTo>
                  <a:cubicBezTo>
                    <a:pt x="3456863" y="399828"/>
                    <a:pt x="3448174" y="403427"/>
                    <a:pt x="3439114" y="403427"/>
                  </a:cubicBezTo>
                  <a:lnTo>
                    <a:pt x="34160" y="403427"/>
                  </a:lnTo>
                  <a:cubicBezTo>
                    <a:pt x="15294" y="403427"/>
                    <a:pt x="0" y="388133"/>
                    <a:pt x="0" y="369267"/>
                  </a:cubicBezTo>
                  <a:lnTo>
                    <a:pt x="0" y="34160"/>
                  </a:lnTo>
                  <a:cubicBezTo>
                    <a:pt x="0" y="15294"/>
                    <a:pt x="15294" y="0"/>
                    <a:pt x="34160" y="0"/>
                  </a:cubicBezTo>
                  <a:close/>
                </a:path>
              </a:pathLst>
            </a:custGeom>
            <a:solidFill>
              <a:srgbClr val="4C81C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473274" cy="441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034419" y="2354166"/>
            <a:ext cx="449763" cy="44976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97801" y="3369297"/>
            <a:ext cx="449763" cy="44976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584656" y="7943086"/>
            <a:ext cx="449763" cy="44976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78937" y="7071635"/>
            <a:ext cx="449763" cy="44976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77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802400" y="4128978"/>
            <a:ext cx="11558624" cy="1342554"/>
            <a:chOff x="0" y="0"/>
            <a:chExt cx="3473274" cy="40342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473274" cy="403427"/>
            </a:xfrm>
            <a:custGeom>
              <a:avLst/>
              <a:gdLst/>
              <a:ahLst/>
              <a:cxnLst/>
              <a:rect l="l" t="t" r="r" b="b"/>
              <a:pathLst>
                <a:path w="3473274" h="403427">
                  <a:moveTo>
                    <a:pt x="34160" y="0"/>
                  </a:moveTo>
                  <a:lnTo>
                    <a:pt x="3439114" y="0"/>
                  </a:lnTo>
                  <a:cubicBezTo>
                    <a:pt x="3457980" y="0"/>
                    <a:pt x="3473274" y="15294"/>
                    <a:pt x="3473274" y="34160"/>
                  </a:cubicBezTo>
                  <a:lnTo>
                    <a:pt x="3473274" y="369267"/>
                  </a:lnTo>
                  <a:cubicBezTo>
                    <a:pt x="3473274" y="378327"/>
                    <a:pt x="3469675" y="387015"/>
                    <a:pt x="3463269" y="393421"/>
                  </a:cubicBezTo>
                  <a:cubicBezTo>
                    <a:pt x="3456863" y="399828"/>
                    <a:pt x="3448174" y="403427"/>
                    <a:pt x="3439114" y="403427"/>
                  </a:cubicBezTo>
                  <a:lnTo>
                    <a:pt x="34160" y="403427"/>
                  </a:lnTo>
                  <a:cubicBezTo>
                    <a:pt x="15294" y="403427"/>
                    <a:pt x="0" y="388133"/>
                    <a:pt x="0" y="369267"/>
                  </a:cubicBezTo>
                  <a:lnTo>
                    <a:pt x="0" y="34160"/>
                  </a:lnTo>
                  <a:cubicBezTo>
                    <a:pt x="0" y="15294"/>
                    <a:pt x="15294" y="0"/>
                    <a:pt x="34160" y="0"/>
                  </a:cubicBezTo>
                  <a:close/>
                </a:path>
              </a:pathLst>
            </a:custGeom>
            <a:solidFill>
              <a:srgbClr val="4C81CB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3473274" cy="441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578937" y="3815766"/>
            <a:ext cx="2017900" cy="2367039"/>
          </a:xfrm>
          <a:custGeom>
            <a:avLst/>
            <a:gdLst/>
            <a:ahLst/>
            <a:cxnLst/>
            <a:rect l="l" t="t" r="r" b="b"/>
            <a:pathLst>
              <a:path w="2017900" h="2367039">
                <a:moveTo>
                  <a:pt x="0" y="0"/>
                </a:moveTo>
                <a:lnTo>
                  <a:pt x="2017900" y="0"/>
                </a:lnTo>
                <a:lnTo>
                  <a:pt x="2017900" y="2367039"/>
                </a:lnTo>
                <a:lnTo>
                  <a:pt x="0" y="2367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873417" y="838200"/>
            <a:ext cx="14380679" cy="1373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7800">
                <a:solidFill>
                  <a:srgbClr val="FFFFFF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Conclusion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707160" y="4302958"/>
            <a:ext cx="11558624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Lien d’inscription : https://urls.fr/8gBhOf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Adresse mail d’envoi des photos : juliette.delrue@cdos62.fr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049632" y="5889390"/>
            <a:ext cx="10873680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Nous attendons vos photos avec impatience !</a:t>
            </a:r>
          </a:p>
        </p:txBody>
      </p:sp>
      <p:sp>
        <p:nvSpPr>
          <p:cNvPr id="30" name="Freeform 30"/>
          <p:cNvSpPr/>
          <p:nvPr/>
        </p:nvSpPr>
        <p:spPr>
          <a:xfrm>
            <a:off x="16025468" y="3369297"/>
            <a:ext cx="2017900" cy="2367039"/>
          </a:xfrm>
          <a:custGeom>
            <a:avLst/>
            <a:gdLst/>
            <a:ahLst/>
            <a:cxnLst/>
            <a:rect l="l" t="t" r="r" b="b"/>
            <a:pathLst>
              <a:path w="2017900" h="2367039">
                <a:moveTo>
                  <a:pt x="0" y="0"/>
                </a:moveTo>
                <a:lnTo>
                  <a:pt x="2017901" y="0"/>
                </a:lnTo>
                <a:lnTo>
                  <a:pt x="2017901" y="2367038"/>
                </a:lnTo>
                <a:lnTo>
                  <a:pt x="0" y="23670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8135050" y="7196937"/>
            <a:ext cx="2017900" cy="2367039"/>
          </a:xfrm>
          <a:custGeom>
            <a:avLst/>
            <a:gdLst/>
            <a:ahLst/>
            <a:cxnLst/>
            <a:rect l="l" t="t" r="r" b="b"/>
            <a:pathLst>
              <a:path w="2017900" h="2367039">
                <a:moveTo>
                  <a:pt x="0" y="0"/>
                </a:moveTo>
                <a:lnTo>
                  <a:pt x="2017900" y="0"/>
                </a:lnTo>
                <a:lnTo>
                  <a:pt x="2017900" y="2367039"/>
                </a:lnTo>
                <a:lnTo>
                  <a:pt x="0" y="2367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1898290" y="212009"/>
            <a:ext cx="2017900" cy="2367039"/>
          </a:xfrm>
          <a:custGeom>
            <a:avLst/>
            <a:gdLst/>
            <a:ahLst/>
            <a:cxnLst/>
            <a:rect l="l" t="t" r="r" b="b"/>
            <a:pathLst>
              <a:path w="2017900" h="2367039">
                <a:moveTo>
                  <a:pt x="0" y="0"/>
                </a:moveTo>
                <a:lnTo>
                  <a:pt x="2017900" y="0"/>
                </a:lnTo>
                <a:lnTo>
                  <a:pt x="2017900" y="2367039"/>
                </a:lnTo>
                <a:lnTo>
                  <a:pt x="0" y="2367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15854644" y="7071635"/>
            <a:ext cx="2359550" cy="3138636"/>
            <a:chOff x="0" y="0"/>
            <a:chExt cx="611043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11043" cy="812800"/>
            </a:xfrm>
            <a:custGeom>
              <a:avLst/>
              <a:gdLst/>
              <a:ahLst/>
              <a:cxnLst/>
              <a:rect l="l" t="t" r="r" b="b"/>
              <a:pathLst>
                <a:path w="611043" h="812800">
                  <a:moveTo>
                    <a:pt x="75465" y="0"/>
                  </a:moveTo>
                  <a:lnTo>
                    <a:pt x="535578" y="0"/>
                  </a:lnTo>
                  <a:cubicBezTo>
                    <a:pt x="577256" y="0"/>
                    <a:pt x="611043" y="33787"/>
                    <a:pt x="611043" y="75465"/>
                  </a:cubicBezTo>
                  <a:lnTo>
                    <a:pt x="611043" y="737335"/>
                  </a:lnTo>
                  <a:cubicBezTo>
                    <a:pt x="611043" y="757349"/>
                    <a:pt x="603092" y="776544"/>
                    <a:pt x="588940" y="790697"/>
                  </a:cubicBezTo>
                  <a:cubicBezTo>
                    <a:pt x="574787" y="804849"/>
                    <a:pt x="555593" y="812800"/>
                    <a:pt x="535578" y="812800"/>
                  </a:cubicBezTo>
                  <a:lnTo>
                    <a:pt x="75465" y="812800"/>
                  </a:lnTo>
                  <a:cubicBezTo>
                    <a:pt x="33787" y="812800"/>
                    <a:pt x="0" y="779013"/>
                    <a:pt x="0" y="737335"/>
                  </a:cubicBezTo>
                  <a:lnTo>
                    <a:pt x="0" y="75465"/>
                  </a:lnTo>
                  <a:cubicBezTo>
                    <a:pt x="0" y="33787"/>
                    <a:pt x="33787" y="0"/>
                    <a:pt x="75465" y="0"/>
                  </a:cubicBezTo>
                  <a:close/>
                </a:path>
              </a:pathLst>
            </a:custGeom>
            <a:blipFill>
              <a:blip r:embed="rId7"/>
              <a:stretch>
                <a:fillRect l="-16509" r="-16509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Personnalisé</PresentationFormat>
  <Paragraphs>32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Calibri</vt:lpstr>
      <vt:lpstr>Nunito</vt:lpstr>
      <vt:lpstr>Bubblebody Neue Bold</vt:lpstr>
      <vt:lpstr>Canva Sans</vt:lpstr>
      <vt:lpstr>Nunito Bold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Plogging départemental</dc:title>
  <dc:creator>Patrice Facon</dc:creator>
  <cp:lastModifiedBy>Sylvain Flenghi</cp:lastModifiedBy>
  <cp:revision>2</cp:revision>
  <dcterms:created xsi:type="dcterms:W3CDTF">2006-08-16T00:00:00Z</dcterms:created>
  <dcterms:modified xsi:type="dcterms:W3CDTF">2024-09-02T19:59:04Z</dcterms:modified>
  <dc:identifier>DAGMl6QRi4A</dc:identifier>
</cp:coreProperties>
</file>